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403" r:id="rId24"/>
    <p:sldId id="352" r:id="rId25"/>
    <p:sldId id="351" r:id="rId26"/>
    <p:sldId id="353" r:id="rId27"/>
    <p:sldId id="354" r:id="rId28"/>
    <p:sldId id="302" r:id="rId29"/>
    <p:sldId id="27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右边</a:t>
            </a:r>
            <a:r>
              <a:rPr lang="zh-CN" altLang="en-US"/>
              <a:t>有点乱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3" Type="http://schemas.openxmlformats.org/officeDocument/2006/relationships/notesSlide" Target="../notesSlides/notesSlide8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9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541145" y="2629535"/>
            <a:ext cx="6779260" cy="459740"/>
            <a:chOff x="2427" y="4141"/>
            <a:chExt cx="10676" cy="724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41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" y="4156"/>
              <a:ext cx="5425" cy="69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541145" y="3077210"/>
            <a:ext cx="8141970" cy="910590"/>
            <a:chOff x="2427" y="4992"/>
            <a:chExt cx="12822" cy="1434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34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" y="4992"/>
              <a:ext cx="7570" cy="143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541145" y="3975735"/>
            <a:ext cx="8528050" cy="910590"/>
            <a:chOff x="2427" y="6782"/>
            <a:chExt cx="13430" cy="1434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13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9" y="6782"/>
              <a:ext cx="8178" cy="143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541145" y="5399405"/>
            <a:ext cx="4512310" cy="539750"/>
            <a:chOff x="3276" y="8579"/>
            <a:chExt cx="7106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b="1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3921235" y="1379855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1235" y="1379855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1406"/>
          <a:stretch>
            <a:fillRect/>
          </a:stretch>
        </p:blipFill>
        <p:spPr>
          <a:xfrm>
            <a:off x="622935" y="1039495"/>
            <a:ext cx="10511790" cy="469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63" y="1999615"/>
            <a:ext cx="7920000" cy="15329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不标记：统一拆解不合格品得到的零配件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的后验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次品概率。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581083" y="2551430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4931410" imgH="987425" progId="Equation.DSMT4">
                  <p:embed/>
                </p:oleObj>
              </mc:Choice>
              <mc:Fallback>
                <p:oleObj name="" r:id="rId4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083" y="2551430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2326</Words>
  <Application>WPS 演示</Application>
  <PresentationFormat>宽屏</PresentationFormat>
  <Paragraphs>460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56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159</cp:revision>
  <dcterms:created xsi:type="dcterms:W3CDTF">2020-08-02T00:46:00Z</dcterms:created>
  <dcterms:modified xsi:type="dcterms:W3CDTF">2024-09-26T15:31:26Z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E56CEFF53E9346ACBA160404906F5F83_13</vt:lpwstr>
  </property>
  <property fmtid="{D5CDD505-2E9C-101B-9397-08002B2CF9AE}" pid="3" name="KSOProductBuildVer">
    <vt:lpwstr>2052-12.1.0.17857</vt:lpwstr>
  </property>
</Properties>
</file>